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5"/>
    <p:restoredTop sz="94659"/>
  </p:normalViewPr>
  <p:slideViewPr>
    <p:cSldViewPr snapToGrid="0" snapToObjects="1">
      <p:cViewPr varScale="1">
        <p:scale>
          <a:sx n="72" d="100"/>
          <a:sy n="72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504C7-AB3B-C040-8CAD-70A50E3B1777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E2035-4A23-3E45-A2D6-72C73E263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5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B5C27-22C4-B348-8FA3-9B8EACF47DAA}" type="datetimeFigureOut">
              <a:rPr lang="en-US" smtClean="0"/>
              <a:t>5/20/18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9C3A90-3812-B942-BA74-5539FAAF1B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7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ps.google.com/maps?q=ireland&amp;ie=UTF-8&amp;hq=&amp;hnear=0x485c4573f7b9e461:0x9b3017bc197b6550,Ireland&amp;gl=us&amp;ei=2xWRUa_LL4bm0QG4_oCgDQ&amp;ved=0CL8BELY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.png"/><Relationship Id="rId1" Type="http://schemas.microsoft.com/office/2007/relationships/media" Target="file:////Users/wsu/Music/iTunes/iTunes%20Media/Music/The%20Corrs/Forgiven,%20Not%20Forgotten/09%20Toss%20the%20Feathers%20(Instrumental).m4a" TargetMode="External"/><Relationship Id="rId2" Type="http://schemas.openxmlformats.org/officeDocument/2006/relationships/audio" Target="file:////Users/wsu/Music/iTunes/iTunes%20Media/Music/The%20Corrs/Forgiven,%20Not%20Forgotten/09%20Toss%20the%20Feathers%20(Instrumental).m4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3739" y="1143001"/>
            <a:ext cx="5724525" cy="1846263"/>
          </a:xfrm>
        </p:spPr>
        <p:txBody>
          <a:bodyPr/>
          <a:lstStyle/>
          <a:p>
            <a:r>
              <a:rPr lang="en-US" altLang="x-none">
                <a:solidFill>
                  <a:srgbClr val="56633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World Music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91671" y="2994026"/>
            <a:ext cx="9897035" cy="2797174"/>
          </a:xfrm>
        </p:spPr>
        <p:txBody>
          <a:bodyPr>
            <a:noAutofit/>
          </a:bodyPr>
          <a:lstStyle/>
          <a:p>
            <a:pPr algn="l">
              <a:spcBef>
                <a:spcPct val="0"/>
              </a:spcBef>
              <a:buFont typeface="Wingdings" charset="2"/>
              <a:buNone/>
            </a:pPr>
            <a:endParaRPr lang="en-US" altLang="x-none" sz="2400" dirty="0">
              <a:solidFill>
                <a:srgbClr val="56633C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 marL="342900" indent="-342900" algn="l">
              <a:spcBef>
                <a:spcPct val="0"/>
              </a:spcBef>
              <a:buFont typeface="Wingdings" charset="2"/>
              <a:buAutoNum type="arabicPeriod"/>
            </a:pPr>
            <a:r>
              <a:rPr lang="en-US" altLang="x-none" sz="2400" dirty="0" smtClean="0">
                <a:solidFill>
                  <a:srgbClr val="56633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Turn your Volume on (not too loud)</a:t>
            </a:r>
            <a:br>
              <a:rPr lang="en-US" altLang="x-none" sz="2400" dirty="0" smtClean="0">
                <a:solidFill>
                  <a:srgbClr val="56633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</a:br>
            <a:endParaRPr lang="en-US" altLang="x-none" sz="2400" dirty="0" smtClean="0">
              <a:solidFill>
                <a:srgbClr val="56633C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 marL="342900" indent="-342900" algn="l">
              <a:spcBef>
                <a:spcPct val="0"/>
              </a:spcBef>
              <a:buFont typeface="Wingdings" charset="2"/>
              <a:buAutoNum type="arabicPeriod"/>
            </a:pPr>
            <a:r>
              <a:rPr lang="en-US" altLang="x-none" sz="2400" dirty="0" smtClean="0">
                <a:solidFill>
                  <a:srgbClr val="56633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Make sure you are in “Slide Show” mode to hear the music and have access to the videos by clicking on the hyperlinks. </a:t>
            </a:r>
            <a:endParaRPr lang="en-US" altLang="x-none" sz="2400" dirty="0">
              <a:solidFill>
                <a:srgbClr val="56633C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  <a:p>
            <a:pPr algn="l">
              <a:spcBef>
                <a:spcPct val="0"/>
              </a:spcBef>
            </a:pPr>
            <a:endParaRPr lang="en-US" altLang="x-none" sz="2400" dirty="0">
              <a:solidFill>
                <a:srgbClr val="56633C"/>
              </a:solidFill>
              <a:effectLst>
                <a:outerShdw blurRad="38100" dist="38100" dir="2700000" algn="tl">
                  <a:srgbClr val="FFFFFF"/>
                </a:outerShdw>
              </a:effectLst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93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143000"/>
            <a:ext cx="6477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18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33400"/>
            <a:ext cx="807720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53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7201"/>
            <a:ext cx="7467600" cy="606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73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38201"/>
            <a:ext cx="7162800" cy="535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09800"/>
            <a:ext cx="861060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1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57201"/>
            <a:ext cx="8001000" cy="600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89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1"/>
            <a:ext cx="8305800" cy="45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68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74676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6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0"/>
            <a:ext cx="7543800" cy="282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39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0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33401"/>
            <a:ext cx="7315200" cy="573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8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233739" y="1143001"/>
            <a:ext cx="5724525" cy="1846263"/>
          </a:xfrm>
        </p:spPr>
        <p:txBody>
          <a:bodyPr/>
          <a:lstStyle/>
          <a:p>
            <a:r>
              <a:rPr lang="en-US" altLang="x-none">
                <a:solidFill>
                  <a:srgbClr val="56633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Music in Ireland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3739" y="2994026"/>
            <a:ext cx="5724525" cy="1008063"/>
          </a:xfrm>
        </p:spPr>
        <p:txBody>
          <a:bodyPr/>
          <a:lstStyle/>
          <a:p>
            <a:pPr>
              <a:spcBef>
                <a:spcPct val="0"/>
              </a:spcBef>
              <a:buFont typeface="Wingdings" charset="2"/>
              <a:buNone/>
            </a:pPr>
            <a:r>
              <a:rPr lang="en-US" altLang="x-none">
                <a:solidFill>
                  <a:srgbClr val="89898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Dorothea E. Hast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en-US" altLang="x-none">
                <a:solidFill>
                  <a:srgbClr val="89898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Stanley Scott</a:t>
            </a:r>
          </a:p>
        </p:txBody>
      </p:sp>
    </p:spTree>
    <p:extLst>
      <p:ext uri="{BB962C8B-B14F-4D97-AF65-F5344CB8AC3E}">
        <p14:creationId xmlns:p14="http://schemas.microsoft.com/office/powerpoint/2010/main" val="10721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3" descr="170909587Xzqgrm_ph.jpg                                         00029178Macintosh HD                   BB75487B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66801"/>
            <a:ext cx="7391400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81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09600"/>
            <a:ext cx="7696200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6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0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1"/>
            <a:ext cx="7315200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0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14400"/>
            <a:ext cx="7010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1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85800"/>
            <a:ext cx="71628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2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0960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3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33401"/>
            <a:ext cx="7162800" cy="614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3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914400"/>
            <a:ext cx="6843712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55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762000"/>
            <a:ext cx="69342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48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97000"/>
            <a:ext cx="6096000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36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Geographical Location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>
                <a:ea typeface="ＭＳ Ｐゴシック" charset="-128"/>
              </a:rPr>
              <a:t>The country Ireland, is located within the continent of Europe. </a:t>
            </a:r>
          </a:p>
          <a:p>
            <a:r>
              <a:rPr lang="en-US" altLang="x-none">
                <a:ea typeface="ＭＳ Ｐゴシック" charset="-128"/>
              </a:rPr>
              <a:t>Where is </a:t>
            </a:r>
            <a:r>
              <a:rPr lang="en-US" altLang="x-none">
                <a:ea typeface="ＭＳ Ｐゴシック" charset="-128"/>
                <a:hlinkClick r:id="rId2"/>
              </a:rPr>
              <a:t>Ireland</a:t>
            </a:r>
            <a:r>
              <a:rPr lang="en-US" altLang="x-none">
                <a:ea typeface="ＭＳ Ｐゴシック" charset="-128"/>
              </a:rPr>
              <a:t>?</a:t>
            </a:r>
          </a:p>
          <a:p>
            <a:pPr lvl="1"/>
            <a:r>
              <a:rPr lang="en-US" altLang="x-none">
                <a:ea typeface="ＭＳ Ｐゴシック" charset="-128"/>
              </a:rPr>
              <a:t>Click on hyperlink to view the country of Ireland</a:t>
            </a:r>
          </a:p>
          <a:p>
            <a:pPr lvl="1"/>
            <a:r>
              <a:rPr lang="en-US" altLang="x-none">
                <a:ea typeface="ＭＳ Ｐゴシック" charset="-128"/>
              </a:rPr>
              <a:t>Zoom out to see where Ireland is in the context of Europe and the world.</a:t>
            </a:r>
          </a:p>
        </p:txBody>
      </p:sp>
    </p:spTree>
    <p:extLst>
      <p:ext uri="{BB962C8B-B14F-4D97-AF65-F5344CB8AC3E}">
        <p14:creationId xmlns:p14="http://schemas.microsoft.com/office/powerpoint/2010/main" val="59690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60400"/>
            <a:ext cx="73152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9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55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914401"/>
            <a:ext cx="6362700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97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4539" y="2514600"/>
            <a:ext cx="8162925" cy="914400"/>
          </a:xfrm>
        </p:spPr>
        <p:txBody>
          <a:bodyPr/>
          <a:lstStyle/>
          <a:p>
            <a:r>
              <a:rPr lang="en-US" altLang="x-none"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-128"/>
              </a:rPr>
              <a:t>Ireland in Pictures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014539" y="3429001"/>
            <a:ext cx="8162925" cy="70167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0"/>
              <a:buNone/>
              <a:defRPr/>
            </a:pPr>
            <a:r>
              <a:rPr lang="en-US" dirty="0" smtClean="0"/>
              <a:t>Scroll through slowly</a:t>
            </a:r>
          </a:p>
          <a:p>
            <a:pPr>
              <a:buFont typeface="Wingdings" charset="0"/>
              <a:buNone/>
              <a:defRPr/>
            </a:pPr>
            <a:r>
              <a:rPr lang="en-US" dirty="0" smtClean="0"/>
              <a:t>Music: “Toss the Feathers” by the Coors (</a:t>
            </a:r>
            <a:r>
              <a:rPr lang="en-US" smtClean="0"/>
              <a:t>and Irish Group)</a:t>
            </a:r>
            <a:endParaRPr lang="en-US"/>
          </a:p>
        </p:txBody>
      </p:sp>
      <p:pic>
        <p:nvPicPr>
          <p:cNvPr id="2" name="09 Toss the Feathers (Instrumental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0" y="4463333"/>
            <a:ext cx="581742" cy="5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x-none" altLang="x-none">
              <a:ea typeface="ＭＳ Ｐゴシック" charset="-128"/>
            </a:endParaRPr>
          </a:p>
        </p:txBody>
      </p:sp>
      <p:sp>
        <p:nvSpPr>
          <p:cNvPr id="24578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Char char="v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95300"/>
            <a:ext cx="7772400" cy="581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6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4" descr="picture-022.jpg                                                00029178Macintosh HD                   BB75487B: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4" b="10414"/>
          <a:stretch>
            <a:fillRect/>
          </a:stretch>
        </p:blipFill>
        <p:spPr>
          <a:xfrm>
            <a:off x="0" y="1143000"/>
            <a:ext cx="7693025" cy="4572000"/>
          </a:xfrm>
          <a:noFill/>
        </p:spPr>
      </p:pic>
    </p:spTree>
    <p:extLst>
      <p:ext uri="{BB962C8B-B14F-4D97-AF65-F5344CB8AC3E}">
        <p14:creationId xmlns:p14="http://schemas.microsoft.com/office/powerpoint/2010/main" val="5386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04800"/>
            <a:ext cx="4160838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88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381000"/>
            <a:ext cx="449897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4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990601"/>
            <a:ext cx="6500813" cy="487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00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</TotalTime>
  <Words>84</Words>
  <Application>Microsoft Macintosh PowerPoint</Application>
  <PresentationFormat>Widescreen</PresentationFormat>
  <Paragraphs>15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ＭＳ Ｐゴシック</vt:lpstr>
      <vt:lpstr>Trebuchet MS</vt:lpstr>
      <vt:lpstr>Wingdings</vt:lpstr>
      <vt:lpstr>Wingdings 3</vt:lpstr>
      <vt:lpstr>Arial</vt:lpstr>
      <vt:lpstr>Facet</vt:lpstr>
      <vt:lpstr>World Music</vt:lpstr>
      <vt:lpstr>Music in Ireland</vt:lpstr>
      <vt:lpstr>Geographical Location</vt:lpstr>
      <vt:lpstr>Ireland in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2018-05-20T23:44:12Z</dcterms:created>
  <dcterms:modified xsi:type="dcterms:W3CDTF">2018-05-21T00:09:10Z</dcterms:modified>
</cp:coreProperties>
</file>